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sldIdLst>
    <p:sldId id="256" r:id="rId2"/>
    <p:sldId id="259" r:id="rId3"/>
    <p:sldId id="257" r:id="rId4"/>
    <p:sldId id="258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4"/>
  </p:normalViewPr>
  <p:slideViewPr>
    <p:cSldViewPr snapToGrid="0" snapToObjects="1">
      <p:cViewPr>
        <p:scale>
          <a:sx n="66" d="100"/>
          <a:sy n="66" d="100"/>
        </p:scale>
        <p:origin x="89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9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2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53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40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01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78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35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87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3/2/22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6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07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608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3/2/22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9" r:id="rId6"/>
    <p:sldLayoutId id="2147483704" r:id="rId7"/>
    <p:sldLayoutId id="2147483705" r:id="rId8"/>
    <p:sldLayoutId id="2147483706" r:id="rId9"/>
    <p:sldLayoutId id="2147483708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C321DA-1EDE-3E4B-8B73-6477B2C6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C13524B-3A91-1E40-840D-09EDE65E0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E03B804C-EF61-0141-A6AB-D81EDA5AC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86">
              <a:extLst>
                <a:ext uri="{FF2B5EF4-FFF2-40B4-BE49-F238E27FC236}">
                  <a16:creationId xmlns:a16="http://schemas.microsoft.com/office/drawing/2014/main" id="{CAB80ED1-EE7D-3843-9750-C6C8C5F8E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8BCD1EDB-B320-594D-86D1-7A73424B2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8">
              <a:extLst>
                <a:ext uri="{FF2B5EF4-FFF2-40B4-BE49-F238E27FC236}">
                  <a16:creationId xmlns:a16="http://schemas.microsoft.com/office/drawing/2014/main" id="{A6B97414-A09F-8647-823F-295A0FEF5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BA92AD33-EF27-124E-AF6E-9BA5401EC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98">
              <a:extLst>
                <a:ext uri="{FF2B5EF4-FFF2-40B4-BE49-F238E27FC236}">
                  <a16:creationId xmlns:a16="http://schemas.microsoft.com/office/drawing/2014/main" id="{24B8C792-BD2C-6D48-93EE-D615EF38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D26E5-24AE-0941-B602-9E5380A38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6648" y="768334"/>
            <a:ext cx="4025901" cy="2866405"/>
          </a:xfrm>
        </p:spPr>
        <p:txBody>
          <a:bodyPr>
            <a:normAutofit/>
          </a:bodyPr>
          <a:lstStyle/>
          <a:p>
            <a:r>
              <a:rPr lang="en-US" sz="5400"/>
              <a:t>March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C14D7-88FE-7241-B6C6-48A56A638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6650" y="4283239"/>
            <a:ext cx="4025900" cy="1475177"/>
          </a:xfrm>
        </p:spPr>
        <p:txBody>
          <a:bodyPr>
            <a:normAutofit/>
          </a:bodyPr>
          <a:lstStyle/>
          <a:p>
            <a:r>
              <a:rPr lang="en-US"/>
              <a:t>Paper update</a:t>
            </a:r>
          </a:p>
        </p:txBody>
      </p:sp>
      <p:pic>
        <p:nvPicPr>
          <p:cNvPr id="4" name="Picture 3" descr="Pink cherry blossom flowers">
            <a:extLst>
              <a:ext uri="{FF2B5EF4-FFF2-40B4-BE49-F238E27FC236}">
                <a16:creationId xmlns:a16="http://schemas.microsoft.com/office/drawing/2014/main" id="{86FB8ACA-5F06-49F0-AEA6-388DB19F5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03" b="-2"/>
          <a:stretch/>
        </p:blipFill>
        <p:spPr>
          <a:xfrm>
            <a:off x="1" y="1"/>
            <a:ext cx="6914058" cy="685799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6649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131C11-0A02-6B48-882C-EE974633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029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18C8C-10A3-F049-A258-A09F1DFC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30" y="0"/>
            <a:ext cx="679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3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05F164-BA22-3449-9322-C6E19880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6" y="0"/>
            <a:ext cx="6800289" cy="6858000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83D9C8C8-0571-1640-A0F1-81FD105A16A3}"/>
              </a:ext>
            </a:extLst>
          </p:cNvPr>
          <p:cNvSpPr/>
          <p:nvPr/>
        </p:nvSpPr>
        <p:spPr>
          <a:xfrm>
            <a:off x="10990053" y="6245525"/>
            <a:ext cx="921489" cy="6124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4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67D80E-63EA-F741-847B-1A8D756A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8441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E3B502-BC05-3149-8BF9-A98FBAF9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055" y="603115"/>
            <a:ext cx="5350302" cy="5340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711C8A-D897-2342-A141-09A381953211}"/>
              </a:ext>
            </a:extLst>
          </p:cNvPr>
          <p:cNvSpPr txBox="1"/>
          <p:nvPr/>
        </p:nvSpPr>
        <p:spPr>
          <a:xfrm>
            <a:off x="7425144" y="3596522"/>
            <a:ext cx="867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10-20 </a:t>
            </a:r>
          </a:p>
          <a:p>
            <a:pPr algn="ctr"/>
            <a:r>
              <a:rPr lang="en-US" dirty="0"/>
              <a:t>SNPs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9E34B-9BEC-5640-81F8-742424471762}"/>
              </a:ext>
            </a:extLst>
          </p:cNvPr>
          <p:cNvSpPr txBox="1"/>
          <p:nvPr/>
        </p:nvSpPr>
        <p:spPr>
          <a:xfrm>
            <a:off x="9176122" y="2950191"/>
            <a:ext cx="12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300-400 </a:t>
            </a:r>
          </a:p>
          <a:p>
            <a:pPr algn="ctr"/>
            <a:r>
              <a:rPr lang="en-US" dirty="0"/>
              <a:t>SNPs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0D7D76-60B5-5D42-84DA-C97C75194A5D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9176122" y="2567354"/>
            <a:ext cx="616772" cy="382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5CA327-70FE-6F48-95B0-C145D112F50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839200" y="3273357"/>
            <a:ext cx="336922" cy="3231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DDAAC414-F18A-3F4D-9674-750200BCE4DA}"/>
              </a:ext>
            </a:extLst>
          </p:cNvPr>
          <p:cNvSpPr/>
          <p:nvPr/>
        </p:nvSpPr>
        <p:spPr>
          <a:xfrm>
            <a:off x="7092461" y="2930769"/>
            <a:ext cx="433754" cy="382836"/>
          </a:xfrm>
          <a:custGeom>
            <a:avLst/>
            <a:gdLst>
              <a:gd name="connsiteX0" fmla="*/ 70339 w 480646"/>
              <a:gd name="connsiteY0" fmla="*/ 0 h 504092"/>
              <a:gd name="connsiteX1" fmla="*/ 0 w 480646"/>
              <a:gd name="connsiteY1" fmla="*/ 304800 h 504092"/>
              <a:gd name="connsiteX2" fmla="*/ 152400 w 480646"/>
              <a:gd name="connsiteY2" fmla="*/ 504092 h 504092"/>
              <a:gd name="connsiteX3" fmla="*/ 457200 w 480646"/>
              <a:gd name="connsiteY3" fmla="*/ 504092 h 504092"/>
              <a:gd name="connsiteX4" fmla="*/ 480646 w 480646"/>
              <a:gd name="connsiteY4" fmla="*/ 211015 h 504092"/>
              <a:gd name="connsiteX5" fmla="*/ 480646 w 480646"/>
              <a:gd name="connsiteY5" fmla="*/ 211015 h 504092"/>
              <a:gd name="connsiteX6" fmla="*/ 433754 w 480646"/>
              <a:gd name="connsiteY6" fmla="*/ 93785 h 504092"/>
              <a:gd name="connsiteX7" fmla="*/ 70339 w 480646"/>
              <a:gd name="connsiteY7" fmla="*/ 0 h 50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646" h="504092">
                <a:moveTo>
                  <a:pt x="70339" y="0"/>
                </a:moveTo>
                <a:lnTo>
                  <a:pt x="0" y="304800"/>
                </a:lnTo>
                <a:lnTo>
                  <a:pt x="152400" y="504092"/>
                </a:lnTo>
                <a:lnTo>
                  <a:pt x="457200" y="504092"/>
                </a:lnTo>
                <a:lnTo>
                  <a:pt x="480646" y="211015"/>
                </a:lnTo>
                <a:lnTo>
                  <a:pt x="480646" y="211015"/>
                </a:lnTo>
                <a:lnTo>
                  <a:pt x="433754" y="93785"/>
                </a:lnTo>
                <a:lnTo>
                  <a:pt x="70339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334E4-2BD8-3B41-8D86-4A93A9A4E177}"/>
              </a:ext>
            </a:extLst>
          </p:cNvPr>
          <p:cNvCxnSpPr>
            <a:cxnSpLocks/>
            <a:stCxn id="13" idx="3"/>
            <a:endCxn id="3" idx="0"/>
          </p:cNvCxnSpPr>
          <p:nvPr/>
        </p:nvCxnSpPr>
        <p:spPr>
          <a:xfrm>
            <a:off x="7505056" y="3313605"/>
            <a:ext cx="353765" cy="282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00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340DD3-EB93-FE4F-9197-7C44ED3C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E399016-0641-8A4E-864A-D76055AC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3" y="822065"/>
            <a:ext cx="5679465" cy="564109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87B7AD3-E549-2741-B393-172BBC3A8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8455"/>
            <a:ext cx="5641090" cy="56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1745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8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Neue Haas Grotesk Text Pro</vt:lpstr>
      <vt:lpstr>PunchcardVTI</vt:lpstr>
      <vt:lpstr>March 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1</dc:title>
  <dc:creator>Joaquin Nunez</dc:creator>
  <cp:lastModifiedBy>Joaquin Nunez</cp:lastModifiedBy>
  <cp:revision>5</cp:revision>
  <dcterms:created xsi:type="dcterms:W3CDTF">2022-03-02T01:21:49Z</dcterms:created>
  <dcterms:modified xsi:type="dcterms:W3CDTF">2022-03-02T23:11:09Z</dcterms:modified>
</cp:coreProperties>
</file>